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6"/>
  </p:normalViewPr>
  <p:slideViewPr>
    <p:cSldViewPr snapToGrid="0" snapToObjects="1">
      <p:cViewPr varScale="1">
        <p:scale>
          <a:sx n="93" d="100"/>
          <a:sy n="93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7500" y="496389"/>
            <a:ext cx="5385162" cy="428437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445623" y="5185953"/>
            <a:ext cx="9144000" cy="7641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r-FR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Une </a:t>
            </a:r>
            <a:r>
              <a:rPr lang="fr-FR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oi</a:t>
            </a:r>
            <a:r>
              <a:rPr lang="fr-FR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1060267" y="5918064"/>
            <a:ext cx="10515599" cy="5724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r-FR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nuit est ét</a:t>
            </a:r>
            <a:r>
              <a:rPr lang="fr-FR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oi</a:t>
            </a:r>
            <a:r>
              <a:rPr lang="fr-FR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lée.</a:t>
            </a:r>
          </a:p>
        </p:txBody>
      </p:sp>
      <p:pic>
        <p:nvPicPr>
          <p:cNvPr id="91" name="Shape 91" descr="http://fr.cdn.v5.futura-sciences.com/buildsv6/images/mediumoriginal/3/b/6/3b6991cd9f_49136_pleiades-cne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9306" y="182290"/>
            <a:ext cx="8137525" cy="5422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838200" y="5473337"/>
            <a:ext cx="10515599" cy="7036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r-FR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Une b</a:t>
            </a:r>
            <a:r>
              <a:rPr lang="fr-FR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oî</a:t>
            </a:r>
            <a:r>
              <a:rPr lang="fr-FR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 de mouch</a:t>
            </a:r>
            <a:r>
              <a:rPr lang="fr-FR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oi</a:t>
            </a:r>
            <a:r>
              <a:rPr lang="fr-FR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rs.</a:t>
            </a:r>
          </a:p>
        </p:txBody>
      </p:sp>
      <p:pic>
        <p:nvPicPr>
          <p:cNvPr id="97" name="Shape 97" descr="http://img.deco.fr/0294017E02052168-c1-photo-becquet-boit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4019" y="425268"/>
            <a:ext cx="6283960" cy="48056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838200" y="5590903"/>
            <a:ext cx="10515599" cy="5860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r-FR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y a 5 d</a:t>
            </a:r>
            <a:r>
              <a:rPr lang="fr-FR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oi</a:t>
            </a:r>
            <a:r>
              <a:rPr lang="fr-FR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gts sur la main.</a:t>
            </a:r>
          </a:p>
        </p:txBody>
      </p:sp>
      <p:pic>
        <p:nvPicPr>
          <p:cNvPr id="103" name="Shape 103" descr="http://www.topsante.com/var/topsante/storage/images/couple-et-sexualite/amour-et-couple/seduction/regardez-les-doigts-des-hommes-23007/159074-2-fre-FR/Regardez-les-doigts-des-homme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8451" y="365125"/>
            <a:ext cx="6475095" cy="48494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838200" y="5460273"/>
            <a:ext cx="10515599" cy="7166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r-FR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Une p</a:t>
            </a:r>
            <a:r>
              <a:rPr lang="fr-FR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oi</a:t>
            </a:r>
            <a:r>
              <a:rPr lang="fr-FR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</a:t>
            </a:r>
          </a:p>
        </p:txBody>
      </p:sp>
      <p:pic>
        <p:nvPicPr>
          <p:cNvPr id="109" name="Shape 109" descr="http://sejourauxforges.fr/wp-content/uploads/2014/12/liquide-poire-425724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4094" y="887729"/>
            <a:ext cx="7212601" cy="4572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n oi" id="{EE060FE2-7997-9E44-9DD7-A74648DFABA0}" vid="{14BDC176-5D72-714F-A252-C199CFE94B1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</Words>
  <Application>Microsoft Macintosh PowerPoint</Application>
  <PresentationFormat>Widescreen</PresentationFormat>
  <Paragraphs>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2021-09-24T23:34:55Z</dcterms:modified>
</cp:coreProperties>
</file>